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516" r:id="rId40"/>
    <p:sldId id="513" r:id="rId41"/>
    <p:sldId id="479" r:id="rId42"/>
    <p:sldId id="514" r:id="rId43"/>
    <p:sldId id="515" r:id="rId44"/>
    <p:sldId id="50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32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090080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51853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6417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없었던 경우 해당 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29983"/>
              </p:ext>
            </p:extLst>
          </p:nvPr>
        </p:nvGraphicFramePr>
        <p:xfrm>
          <a:off x="341376" y="1097280"/>
          <a:ext cx="8551104" cy="32933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80" y="106006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25AAD7-06F5-46F5-9562-D739043AD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06409BD-7163-408C-8B94-0C28A5DE3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9" y="1022339"/>
            <a:ext cx="3037500" cy="5400000"/>
          </a:xfrm>
          <a:prstGeom prst="rect">
            <a:avLst/>
          </a:prstGeom>
        </p:spPr>
      </p:pic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5966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1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A266B6B-0DA0-430B-B578-2F4788099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51" y="1063691"/>
            <a:ext cx="3036071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1EA1C6F-122B-467B-84E7-44DB519FCD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52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831745-C8F5-48CB-A768-E0669DAC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70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9178</TotalTime>
  <Words>5110</Words>
  <Application>Microsoft Office PowerPoint</Application>
  <PresentationFormat>화면 슬라이드 쇼(4:3)</PresentationFormat>
  <Paragraphs>539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투표(리더)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613</cp:revision>
  <cp:lastPrinted>2018-09-26T15:36:53Z</cp:lastPrinted>
  <dcterms:created xsi:type="dcterms:W3CDTF">2016-03-06T05:48:58Z</dcterms:created>
  <dcterms:modified xsi:type="dcterms:W3CDTF">2019-12-09T14:11:14Z</dcterms:modified>
</cp:coreProperties>
</file>